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93" r:id="rId1"/>
  </p:sldMasterIdLst>
  <p:sldIdLst>
    <p:sldId id="256" r:id="rId2"/>
    <p:sldId id="257" r:id="rId3"/>
    <p:sldId id="435" r:id="rId4"/>
    <p:sldId id="437" r:id="rId5"/>
    <p:sldId id="438" r:id="rId6"/>
    <p:sldId id="439" r:id="rId7"/>
    <p:sldId id="453" r:id="rId8"/>
    <p:sldId id="454" r:id="rId9"/>
    <p:sldId id="456" r:id="rId10"/>
    <p:sldId id="457" r:id="rId11"/>
    <p:sldId id="458" r:id="rId12"/>
    <p:sldId id="459" r:id="rId13"/>
    <p:sldId id="460" r:id="rId14"/>
    <p:sldId id="440" r:id="rId15"/>
    <p:sldId id="441" r:id="rId16"/>
    <p:sldId id="442" r:id="rId17"/>
    <p:sldId id="443" r:id="rId18"/>
    <p:sldId id="445" r:id="rId19"/>
    <p:sldId id="446" r:id="rId20"/>
    <p:sldId id="447" r:id="rId21"/>
    <p:sldId id="448" r:id="rId22"/>
    <p:sldId id="449" r:id="rId23"/>
    <p:sldId id="450" r:id="rId24"/>
    <p:sldId id="451" r:id="rId25"/>
  </p:sldIdLst>
  <p:sldSz cx="9144000" cy="5143500" type="screen16x9"/>
  <p:notesSz cx="9144000" cy="5143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2100" y="8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651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35055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43365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5393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2C2C2C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29999" y="1515393"/>
            <a:ext cx="4025900" cy="3484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F06292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44625" y="1515393"/>
            <a:ext cx="4077970" cy="3275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ECEEF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816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98688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7603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0583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867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991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70945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182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012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</p:sldLayoutIdLst>
  <p:txStyles>
    <p:titleStyle>
      <a:lvl1pPr algn="l" defTabSz="685800" rtl="0" eaLnBrk="1" latinLnBrk="1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1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oogle-cartographer-ros.readthedocs.io/en/latest/algo_walkthrough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1"/>
            <a:ext cx="9144000" cy="5086350"/>
          </a:xfrm>
          <a:prstGeom prst="rect">
            <a:avLst/>
          </a:prstGeom>
          <a:noFill/>
        </p:spPr>
      </p:pic>
      <p:pic>
        <p:nvPicPr>
          <p:cNvPr id="4" name="그림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90550"/>
            <a:ext cx="2286000" cy="167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err="1" smtClean="0"/>
              <a:t>터틀봇의</a:t>
            </a:r>
            <a:r>
              <a:rPr lang="ko-KR" altLang="en-US" sz="5400" dirty="0" smtClean="0"/>
              <a:t> </a:t>
            </a:r>
            <a:r>
              <a:rPr lang="ko-KR" altLang="en-US" sz="5400" dirty="0" smtClean="0"/>
              <a:t>조립</a:t>
            </a:r>
            <a:endParaRPr lang="ko-KR" alt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581150"/>
            <a:ext cx="745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2</a:t>
            </a:r>
            <a:r>
              <a:rPr lang="ko-KR" altLang="en-US" b="1" dirty="0" smtClean="0"/>
              <a:t>번째 층에는 </a:t>
            </a:r>
            <a:r>
              <a:rPr lang="en-US" altLang="ko-KR" b="1" dirty="0" err="1" smtClean="0"/>
              <a:t>OpenCR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보드를 고정한다</a:t>
            </a:r>
            <a:r>
              <a:rPr lang="en-US" altLang="ko-KR" b="1" dirty="0" smtClean="0"/>
              <a:t>. </a:t>
            </a:r>
            <a:endParaRPr lang="ko-KR" altLang="ko-KR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01094"/>
            <a:ext cx="3115184" cy="24726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950482"/>
            <a:ext cx="2003399" cy="26024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384" y="1361904"/>
            <a:ext cx="2240394" cy="321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4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err="1" smtClean="0"/>
              <a:t>터틀봇의</a:t>
            </a:r>
            <a:r>
              <a:rPr lang="ko-KR" altLang="en-US" sz="5400" dirty="0" smtClean="0"/>
              <a:t> </a:t>
            </a:r>
            <a:r>
              <a:rPr lang="ko-KR" altLang="en-US" sz="5400" dirty="0" smtClean="0"/>
              <a:t>조립</a:t>
            </a:r>
            <a:endParaRPr lang="ko-KR" alt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581150"/>
            <a:ext cx="745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3</a:t>
            </a:r>
            <a:r>
              <a:rPr lang="ko-KR" altLang="en-US" b="1" dirty="0" smtClean="0"/>
              <a:t>번째 층에는 </a:t>
            </a:r>
            <a:r>
              <a:rPr lang="ko-KR" altLang="en-US" b="1" dirty="0" err="1" smtClean="0"/>
              <a:t>라즈베리파이와</a:t>
            </a:r>
            <a:r>
              <a:rPr lang="ko-KR" altLang="en-US" b="1" dirty="0" smtClean="0"/>
              <a:t> 라이터모듈을 설치한다</a:t>
            </a:r>
            <a:r>
              <a:rPr lang="en-US" altLang="ko-KR" b="1" dirty="0" smtClean="0"/>
              <a:t>.</a:t>
            </a:r>
            <a:endParaRPr lang="ko-KR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50482"/>
            <a:ext cx="2453640" cy="27011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088" y="2114550"/>
            <a:ext cx="2956773" cy="2438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909" y="1927935"/>
            <a:ext cx="2829553" cy="224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965298"/>
            <a:ext cx="3398119" cy="20542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200151"/>
            <a:ext cx="2799927" cy="35813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err="1" smtClean="0"/>
              <a:t>터틀봇의</a:t>
            </a:r>
            <a:r>
              <a:rPr lang="ko-KR" altLang="en-US" sz="5400" dirty="0" smtClean="0"/>
              <a:t> </a:t>
            </a:r>
            <a:r>
              <a:rPr lang="ko-KR" altLang="en-US" sz="5400" dirty="0" smtClean="0"/>
              <a:t>조립</a:t>
            </a:r>
            <a:endParaRPr lang="ko-KR" alt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581150"/>
            <a:ext cx="745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4</a:t>
            </a:r>
            <a:r>
              <a:rPr lang="ko-KR" altLang="en-US" b="1" dirty="0" smtClean="0"/>
              <a:t>번째 층에는 라이더 모듈을 조립한다</a:t>
            </a:r>
            <a:r>
              <a:rPr lang="en-US" altLang="ko-KR" b="1" dirty="0" smtClean="0"/>
              <a:t>.</a:t>
            </a:r>
            <a:endParaRPr lang="ko-KR" altLang="ko-KR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60" y="2647950"/>
            <a:ext cx="2629299" cy="179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7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err="1" smtClean="0"/>
              <a:t>터틀봇의</a:t>
            </a:r>
            <a:r>
              <a:rPr lang="ko-KR" altLang="en-US" sz="5400" dirty="0" smtClean="0"/>
              <a:t> </a:t>
            </a:r>
            <a:r>
              <a:rPr lang="ko-KR" altLang="en-US" sz="5400" dirty="0" smtClean="0"/>
              <a:t>조립</a:t>
            </a:r>
            <a:endParaRPr lang="ko-KR" alt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581150"/>
            <a:ext cx="745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나사로 모든 층을 조립한다</a:t>
            </a:r>
            <a:r>
              <a:rPr lang="en-US" altLang="ko-KR" b="1" dirty="0" smtClean="0"/>
              <a:t>.</a:t>
            </a:r>
            <a:endParaRPr lang="ko-KR" altLang="ko-KR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428750"/>
            <a:ext cx="2403128" cy="33261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032516"/>
            <a:ext cx="21147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0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err="1" smtClean="0"/>
              <a:t>터틀봇을</a:t>
            </a:r>
            <a:r>
              <a:rPr lang="ko-KR" altLang="en-US" sz="5400" dirty="0" smtClean="0"/>
              <a:t> 위한 </a:t>
            </a:r>
            <a:r>
              <a:rPr lang="en-US" altLang="ko-KR" sz="5400" dirty="0" smtClean="0"/>
              <a:t>PC </a:t>
            </a:r>
            <a:r>
              <a:rPr lang="ko-KR" altLang="en-US" sz="5400" dirty="0" err="1" smtClean="0"/>
              <a:t>셋업</a:t>
            </a:r>
            <a:endParaRPr lang="ko-KR" altLang="en-US" sz="5400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1581150"/>
            <a:ext cx="7452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ROS</a:t>
            </a:r>
            <a:r>
              <a:rPr lang="ko-KR" altLang="en-US" dirty="0" smtClean="0">
                <a:latin typeface="+mn-ea"/>
              </a:rPr>
              <a:t>가 이미 설치가 되어 있다면 </a:t>
            </a:r>
            <a:r>
              <a:rPr lang="en-US" altLang="ko-KR" dirty="0" smtClean="0">
                <a:latin typeface="+mn-ea"/>
              </a:rPr>
              <a:t>turtlebot3 </a:t>
            </a:r>
            <a:r>
              <a:rPr lang="ko-KR" altLang="en-US" dirty="0" smtClean="0">
                <a:latin typeface="+mn-ea"/>
              </a:rPr>
              <a:t>관련 패키지만 설치한다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 err="1" smtClean="0">
                <a:latin typeface="+mn-ea"/>
              </a:rPr>
              <a:t>가제보는</a:t>
            </a:r>
            <a:r>
              <a:rPr lang="en-US" altLang="ko-KR" dirty="0" smtClean="0">
                <a:latin typeface="+mn-ea"/>
              </a:rPr>
              <a:t> ROS2</a:t>
            </a:r>
            <a:r>
              <a:rPr lang="ko-KR" altLang="en-US" dirty="0" smtClean="0">
                <a:latin typeface="+mn-ea"/>
              </a:rPr>
              <a:t>설치</a:t>
            </a:r>
            <a:r>
              <a:rPr lang="en-US" altLang="ko-KR" dirty="0" smtClean="0">
                <a:latin typeface="+mn-ea"/>
              </a:rPr>
              <a:t>( </a:t>
            </a:r>
            <a:r>
              <a:rPr lang="ko-KR" altLang="en-US" dirty="0" smtClean="0">
                <a:latin typeface="+mn-ea"/>
              </a:rPr>
              <a:t>시간이 좀 걸림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 err="1">
                <a:latin typeface="+mn-ea"/>
              </a:rPr>
              <a:t>카토그래퍼는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ROS2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설치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ROS2 nav2 </a:t>
            </a:r>
            <a:r>
              <a:rPr lang="ko-KR" altLang="en-US" dirty="0" smtClean="0">
                <a:latin typeface="+mn-ea"/>
              </a:rPr>
              <a:t>설치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+mn-ea"/>
              </a:rPr>
              <a:t>터틀봇</a:t>
            </a:r>
            <a:r>
              <a:rPr lang="ko-KR" altLang="en-US" dirty="0" smtClean="0">
                <a:latin typeface="+mn-ea"/>
              </a:rPr>
              <a:t> 패키지 설치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도메인 아이디 설정</a:t>
            </a:r>
            <a:endParaRPr lang="ko-KR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003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err="1" smtClean="0"/>
              <a:t>터틀봇</a:t>
            </a:r>
            <a:r>
              <a:rPr lang="ko-KR" altLang="en-US" sz="5400" dirty="0" smtClean="0"/>
              <a:t> 구동하기</a:t>
            </a:r>
            <a:endParaRPr lang="ko-KR" altLang="en-US" sz="5400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1581150"/>
            <a:ext cx="7452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PC </a:t>
            </a:r>
            <a:r>
              <a:rPr lang="ko-KR" altLang="en-US" dirty="0" smtClean="0">
                <a:latin typeface="+mn-ea"/>
              </a:rPr>
              <a:t>에서 </a:t>
            </a:r>
            <a:r>
              <a:rPr lang="ko-KR" altLang="en-US" dirty="0" err="1" smtClean="0">
                <a:latin typeface="+mn-ea"/>
              </a:rPr>
              <a:t>터틀텔레옵</a:t>
            </a:r>
            <a:r>
              <a:rPr lang="ko-KR" altLang="en-US" dirty="0" smtClean="0">
                <a:latin typeface="+mn-ea"/>
              </a:rPr>
              <a:t> 패키지의 </a:t>
            </a:r>
            <a:r>
              <a:rPr lang="en-US" altLang="ko-KR" dirty="0" err="1" smtClean="0">
                <a:latin typeface="+mn-ea"/>
              </a:rPr>
              <a:t>teleop_keyboard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노드를 실행한다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$ ros2 run turtlebot3_teleop </a:t>
            </a:r>
            <a:r>
              <a:rPr lang="en-US" altLang="ko-KR" dirty="0" err="1"/>
              <a:t>teleop_keyboard</a:t>
            </a:r>
            <a:endParaRPr lang="ko-KR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651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</a:rPr>
              <a:t>[</a:t>
            </a:r>
            <a:r>
              <a:rPr lang="ko-KR" altLang="en-US" b="1" dirty="0" smtClean="0">
                <a:latin typeface="+mn-ea"/>
                <a:ea typeface="+mn-ea"/>
              </a:rPr>
              <a:t>실습</a:t>
            </a:r>
            <a:r>
              <a:rPr lang="en-US" altLang="ko-KR" b="1" dirty="0" smtClean="0">
                <a:latin typeface="+mn-ea"/>
                <a:ea typeface="+mn-ea"/>
              </a:rPr>
              <a:t>]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CLI </a:t>
            </a:r>
            <a:r>
              <a:rPr lang="ko-KR" altLang="ko-KR" dirty="0"/>
              <a:t>명령어를 통해서</a:t>
            </a:r>
            <a:r>
              <a:rPr lang="en-US" altLang="ko-KR" dirty="0"/>
              <a:t> /</a:t>
            </a:r>
            <a:r>
              <a:rPr lang="en-US" altLang="ko-KR" dirty="0" err="1"/>
              <a:t>cmd_vel</a:t>
            </a:r>
            <a:r>
              <a:rPr lang="en-US" altLang="ko-KR" dirty="0"/>
              <a:t>, /scan, /</a:t>
            </a:r>
            <a:r>
              <a:rPr lang="en-US" altLang="ko-KR" dirty="0" err="1"/>
              <a:t>imu</a:t>
            </a:r>
            <a:r>
              <a:rPr lang="en-US" altLang="ko-KR" dirty="0"/>
              <a:t>, /</a:t>
            </a:r>
            <a:r>
              <a:rPr lang="en-US" altLang="ko-KR" dirty="0" err="1"/>
              <a:t>odom</a:t>
            </a:r>
            <a:r>
              <a:rPr lang="en-US" altLang="ko-KR" dirty="0"/>
              <a:t> </a:t>
            </a:r>
            <a:r>
              <a:rPr lang="ko-KR" altLang="ko-KR" dirty="0"/>
              <a:t>토픽 내용 확인 하기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2. CLI </a:t>
            </a:r>
            <a:r>
              <a:rPr lang="ko-KR" altLang="ko-KR" dirty="0"/>
              <a:t>명령어를 통해서 </a:t>
            </a:r>
            <a:r>
              <a:rPr lang="ko-KR" altLang="ko-KR" dirty="0" err="1"/>
              <a:t>터틀봇</a:t>
            </a:r>
            <a:r>
              <a:rPr lang="ko-KR" altLang="ko-KR" dirty="0"/>
              <a:t> 움직이기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3. RQT </a:t>
            </a:r>
            <a:r>
              <a:rPr lang="ko-KR" altLang="ko-KR" dirty="0"/>
              <a:t>로 노드와 토픽이 어떻게 연결되어 있는지 확인해 보자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4. </a:t>
            </a:r>
            <a:r>
              <a:rPr lang="ko-KR" altLang="ko-KR" dirty="0" err="1"/>
              <a:t>터틀심에서</a:t>
            </a:r>
            <a:r>
              <a:rPr lang="ko-KR" altLang="ko-KR" dirty="0"/>
              <a:t> 작성한</a:t>
            </a:r>
            <a:r>
              <a:rPr lang="en-US" altLang="ko-KR" dirty="0"/>
              <a:t> mpub.py </a:t>
            </a:r>
            <a:r>
              <a:rPr lang="ko-KR" altLang="ko-KR" dirty="0"/>
              <a:t>노드를 기반으로 </a:t>
            </a:r>
            <a:r>
              <a:rPr lang="ko-KR" altLang="ko-KR" dirty="0" err="1"/>
              <a:t>터틀봇을</a:t>
            </a:r>
            <a:r>
              <a:rPr lang="ko-KR" altLang="ko-KR" dirty="0"/>
              <a:t> 움직여 보자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70026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</a:rPr>
              <a:t>SLAM- Navigation </a:t>
            </a:r>
            <a:r>
              <a:rPr lang="ko-KR" altLang="en-US" b="1" dirty="0" smtClean="0">
                <a:latin typeface="+mn-ea"/>
                <a:ea typeface="+mn-ea"/>
              </a:rPr>
              <a:t>실행하기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터틀봇을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브링업을</a:t>
            </a:r>
            <a:r>
              <a:rPr lang="ko-KR" altLang="en-US" dirty="0" smtClean="0"/>
              <a:t> 시킨다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슬램의 한 종류인 </a:t>
            </a:r>
            <a:r>
              <a:rPr lang="ko-KR" altLang="en-US" dirty="0" err="1" smtClean="0"/>
              <a:t>카토그래퍼를</a:t>
            </a:r>
            <a:r>
              <a:rPr lang="ko-KR" altLang="en-US" dirty="0" smtClean="0"/>
              <a:t> 실행한다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/>
              <a:t>3. </a:t>
            </a:r>
            <a:r>
              <a:rPr lang="ko-KR" altLang="ko-KR" dirty="0"/>
              <a:t>텔레오퍼레이션 노드를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ko-KR" dirty="0" smtClean="0"/>
              <a:t>실행 </a:t>
            </a:r>
            <a:r>
              <a:rPr lang="ko-KR" altLang="ko-KR" dirty="0"/>
              <a:t>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4</a:t>
            </a:r>
            <a:r>
              <a:rPr lang="en-US" altLang="ko-KR" dirty="0"/>
              <a:t>. </a:t>
            </a:r>
            <a:r>
              <a:rPr lang="ko-KR" altLang="ko-KR" dirty="0" err="1"/>
              <a:t>터틀봇을</a:t>
            </a:r>
            <a:r>
              <a:rPr lang="ko-KR" altLang="ko-KR" dirty="0"/>
              <a:t> 움직이면서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ko-KR" dirty="0" smtClean="0"/>
              <a:t>지도를 </a:t>
            </a:r>
            <a:r>
              <a:rPr lang="ko-KR" altLang="ko-KR" dirty="0"/>
              <a:t>그린다</a:t>
            </a:r>
            <a:r>
              <a:rPr lang="en-US" altLang="ko-KR" dirty="0"/>
              <a:t>. </a:t>
            </a:r>
            <a:endParaRPr lang="ko-KR" altLang="ko-KR" dirty="0"/>
          </a:p>
          <a:p>
            <a:endParaRPr lang="ko-KR" altLang="ko-KR" dirty="0"/>
          </a:p>
        </p:txBody>
      </p:sp>
      <p:pic>
        <p:nvPicPr>
          <p:cNvPr id="4" name="그림 3" descr="https://emanual.robotis.com/assets/images/platform/turtlebot3/slam/slam_running_for_mapping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419350"/>
            <a:ext cx="5238750" cy="2337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76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</a:rPr>
              <a:t>SLAM- Navigation Cartographer</a:t>
            </a:r>
            <a:r>
              <a:rPr lang="ko-KR" altLang="en-US" b="1" dirty="0" smtClean="0">
                <a:latin typeface="+mn-ea"/>
                <a:ea typeface="+mn-ea"/>
              </a:rPr>
              <a:t>튜닝하기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turtlebot3_cartographer/</a:t>
            </a:r>
            <a:r>
              <a:rPr lang="en-US" altLang="ko-KR" dirty="0" err="1" smtClean="0"/>
              <a:t>config</a:t>
            </a:r>
            <a:r>
              <a:rPr lang="en-US" altLang="ko-KR" dirty="0" smtClean="0"/>
              <a:t>/turtlebot3_lds_2d.lua  </a:t>
            </a:r>
            <a:r>
              <a:rPr lang="ko-KR" altLang="en-US" dirty="0" smtClean="0"/>
              <a:t>파일을 연다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u="sng" dirty="0">
                <a:hlinkClick r:id="rId2"/>
              </a:rPr>
              <a:t>https://google-cartographer-ros.readthedocs.io/en/latest/algo_walkthrough.html</a:t>
            </a:r>
            <a:endParaRPr lang="ko-KR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다음 페이지를 참고 하여 변수 값을 조절한다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70772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n-ea"/>
              </a:rPr>
              <a:t>SLAM- Navigation </a:t>
            </a:r>
            <a:r>
              <a:rPr lang="ko-KR" altLang="en-US" b="1" dirty="0" smtClean="0">
                <a:latin typeface="+mn-ea"/>
                <a:ea typeface="+mn-ea"/>
              </a:rPr>
              <a:t>지도 저장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Nav2_map_server </a:t>
            </a:r>
            <a:r>
              <a:rPr lang="ko-KR" altLang="ko-KR" dirty="0"/>
              <a:t>패키지에 있는</a:t>
            </a:r>
            <a:r>
              <a:rPr lang="en-US" altLang="ko-KR" dirty="0"/>
              <a:t> </a:t>
            </a:r>
            <a:r>
              <a:rPr lang="en-US" altLang="ko-KR" dirty="0" err="1"/>
              <a:t>map_saver_cli</a:t>
            </a:r>
            <a:r>
              <a:rPr lang="en-US" altLang="ko-KR" dirty="0"/>
              <a:t> </a:t>
            </a:r>
            <a:r>
              <a:rPr lang="ko-KR" altLang="ko-KR" dirty="0"/>
              <a:t>노드를 실행하면 지도 파일이 만들어지게 된다</a:t>
            </a:r>
            <a:r>
              <a:rPr lang="en-US" altLang="ko-KR" dirty="0"/>
              <a:t>. </a:t>
            </a:r>
            <a:r>
              <a:rPr lang="ko-KR" altLang="ko-KR" dirty="0"/>
              <a:t>기본적으로 </a:t>
            </a:r>
            <a:r>
              <a:rPr lang="en-US" altLang="ko-KR" dirty="0" err="1"/>
              <a:t>map.pgm</a:t>
            </a:r>
            <a:r>
              <a:rPr lang="en-US" altLang="ko-KR" dirty="0"/>
              <a:t> </a:t>
            </a:r>
            <a:r>
              <a:rPr lang="ko-KR" altLang="ko-KR" dirty="0"/>
              <a:t>과 </a:t>
            </a:r>
            <a:r>
              <a:rPr lang="en-US" altLang="ko-KR" dirty="0" err="1"/>
              <a:t>map.yaml</a:t>
            </a:r>
            <a:r>
              <a:rPr lang="en-US" altLang="ko-KR" dirty="0"/>
              <a:t> </a:t>
            </a:r>
            <a:r>
              <a:rPr lang="ko-KR" altLang="ko-KR" dirty="0"/>
              <a:t>파일이 만들어지게 되며 옵션을 주어서 이름을 변경 할 수 있다</a:t>
            </a:r>
            <a:r>
              <a:rPr lang="en-US" altLang="ko-KR" dirty="0"/>
              <a:t>.  </a:t>
            </a:r>
            <a:endParaRPr lang="ko-KR" altLang="ko-KR" dirty="0"/>
          </a:p>
          <a:p>
            <a:r>
              <a:rPr lang="en-US" altLang="ko-KR" dirty="0"/>
              <a:t>$ ros2 run nav2_map_server </a:t>
            </a:r>
            <a:r>
              <a:rPr lang="en-US" altLang="ko-KR" dirty="0" err="1"/>
              <a:t>map_saver_cli</a:t>
            </a:r>
            <a:r>
              <a:rPr lang="en-US" altLang="ko-KR" dirty="0"/>
              <a:t> -f ~/map</a:t>
            </a:r>
            <a:endParaRPr lang="ko-KR" altLang="ko-KR" dirty="0"/>
          </a:p>
          <a:p>
            <a:endParaRPr lang="en-US" altLang="ko-KR" dirty="0" smtClean="0"/>
          </a:p>
          <a:p>
            <a:endParaRPr lang="ko-KR" altLang="ko-KR" dirty="0"/>
          </a:p>
        </p:txBody>
      </p:sp>
      <p:pic>
        <p:nvPicPr>
          <p:cNvPr id="4" name="그림 3" descr="https://emanual.robotis.com/assets/images/platform/turtlebot3/slam/ma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62150"/>
            <a:ext cx="1892300" cy="2144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02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219200" y="606707"/>
            <a:ext cx="7252698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강사</a:t>
            </a:r>
            <a:r>
              <a:rPr spc="-150" dirty="0"/>
              <a:t> </a:t>
            </a:r>
            <a:r>
              <a:rPr spc="-35" dirty="0"/>
              <a:t>소개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n-ea"/>
              </a:rPr>
              <a:t>SLAM- </a:t>
            </a:r>
            <a:r>
              <a:rPr lang="en-US" altLang="ko-KR" b="1" dirty="0" smtClean="0">
                <a:latin typeface="+mn-ea"/>
              </a:rPr>
              <a:t>Navigation- </a:t>
            </a:r>
            <a:r>
              <a:rPr lang="ko-KR" altLang="en-US" b="1" dirty="0" err="1" smtClean="0">
                <a:latin typeface="+mn-ea"/>
              </a:rPr>
              <a:t>네비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  <a:ea typeface="+mn-ea"/>
              </a:rPr>
              <a:t>초기화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ko-KR" dirty="0" err="1"/>
              <a:t>터틀봇을</a:t>
            </a:r>
            <a:r>
              <a:rPr lang="ko-KR" altLang="ko-KR" dirty="0"/>
              <a:t> </a:t>
            </a:r>
            <a:r>
              <a:rPr lang="ko-KR" altLang="ko-KR" dirty="0" err="1"/>
              <a:t>브링업</a:t>
            </a:r>
            <a:r>
              <a:rPr lang="ko-KR" altLang="ko-KR" dirty="0"/>
              <a:t> 시킨다</a:t>
            </a:r>
            <a:r>
              <a:rPr lang="en-US" altLang="ko-KR" dirty="0"/>
              <a:t>. (SBC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/>
              <a:t>$ ros2 launch turtlebot3_bringup </a:t>
            </a:r>
            <a:r>
              <a:rPr lang="en-US" altLang="ko-KR" dirty="0" smtClean="0"/>
              <a:t>robot.launch.py</a:t>
            </a:r>
          </a:p>
          <a:p>
            <a:r>
              <a:rPr lang="en-US" altLang="ko-KR" dirty="0"/>
              <a:t>2. PC</a:t>
            </a:r>
            <a:r>
              <a:rPr lang="ko-KR" altLang="ko-KR" dirty="0"/>
              <a:t>에서 만들어진 </a:t>
            </a:r>
            <a:r>
              <a:rPr lang="ko-KR" altLang="ko-KR" dirty="0" err="1"/>
              <a:t>맵을</a:t>
            </a:r>
            <a:r>
              <a:rPr lang="ko-KR" altLang="ko-KR" dirty="0"/>
              <a:t> 이용해서 네비게이션을 실행 시킨다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/>
            <a:r>
              <a:rPr lang="en-US" altLang="ko-KR" dirty="0"/>
              <a:t>$ ros2 launch turtlebot3_navigation2 </a:t>
            </a:r>
            <a:r>
              <a:rPr lang="en-US" altLang="ko-KR" dirty="0" smtClean="0"/>
              <a:t>navigation2.launch.py </a:t>
            </a:r>
            <a:r>
              <a:rPr lang="en-US" altLang="ko-KR" dirty="0"/>
              <a:t>map:=$HOME/</a:t>
            </a:r>
            <a:r>
              <a:rPr lang="en-US" altLang="ko-KR" dirty="0" err="1"/>
              <a:t>map.yaml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r>
              <a:rPr lang="en-US" altLang="ko-KR" dirty="0" smtClean="0"/>
              <a:t>3. </a:t>
            </a:r>
            <a:r>
              <a:rPr lang="en-US" altLang="ko-KR" dirty="0"/>
              <a:t>RViz2 </a:t>
            </a:r>
            <a:r>
              <a:rPr lang="ko-KR" altLang="ko-KR" dirty="0"/>
              <a:t>메뉴에서 </a:t>
            </a:r>
            <a:r>
              <a:rPr lang="en-US" altLang="ko-KR" dirty="0"/>
              <a:t>2D Pose Estimate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</a:t>
            </a:r>
            <a:r>
              <a:rPr lang="ko-KR" altLang="ko-KR" dirty="0" smtClean="0"/>
              <a:t>버튼을 </a:t>
            </a:r>
            <a:r>
              <a:rPr lang="ko-KR" altLang="ko-KR" dirty="0"/>
              <a:t>누른다</a:t>
            </a:r>
            <a:r>
              <a:rPr lang="en-US" altLang="ko-KR" dirty="0"/>
              <a:t>.</a:t>
            </a:r>
            <a:endParaRPr lang="ko-KR" altLang="ko-KR" dirty="0"/>
          </a:p>
          <a:p>
            <a:pPr lvl="1"/>
            <a:r>
              <a:rPr lang="ko-KR" altLang="ko-KR" dirty="0"/>
              <a:t>지도에서 로봇의 위치에 클릭을 </a:t>
            </a:r>
            <a:endParaRPr lang="en-US" altLang="ko-KR" dirty="0" smtClean="0"/>
          </a:p>
          <a:p>
            <a:pPr marL="150876" lvl="1" indent="0">
              <a:buNone/>
            </a:pPr>
            <a:r>
              <a:rPr lang="ko-KR" altLang="ko-KR" dirty="0" smtClean="0"/>
              <a:t>하고 </a:t>
            </a:r>
            <a:r>
              <a:rPr lang="ko-KR" altLang="ko-KR" dirty="0"/>
              <a:t>로봇이 향한 방향으로 드래그를 한다</a:t>
            </a:r>
            <a:r>
              <a:rPr lang="en-US" altLang="ko-KR" dirty="0"/>
              <a:t>. </a:t>
            </a:r>
            <a:endParaRPr lang="ko-KR" altLang="ko-KR" dirty="0"/>
          </a:p>
          <a:p>
            <a:endParaRPr lang="ko-KR" altLang="ko-KR" dirty="0"/>
          </a:p>
          <a:p>
            <a:endParaRPr lang="ko-KR" altLang="ko-KR" dirty="0"/>
          </a:p>
        </p:txBody>
      </p:sp>
      <p:pic>
        <p:nvPicPr>
          <p:cNvPr id="4" name="그림 3" descr="https://emanual.robotis.com/assets/images/platform/turtlebot3/ros2/tb3_navigation2_rviz_0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437766"/>
            <a:ext cx="4022725" cy="1964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092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</a:rPr>
              <a:t>SLAM- Navigation </a:t>
            </a:r>
            <a:r>
              <a:rPr lang="ko-KR" altLang="en-US" b="1" dirty="0" smtClean="0">
                <a:latin typeface="+mn-ea"/>
                <a:ea typeface="+mn-ea"/>
              </a:rPr>
              <a:t>실행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RViz2 </a:t>
            </a:r>
            <a:r>
              <a:rPr lang="ko-KR" altLang="ko-KR" dirty="0"/>
              <a:t>메뉴에서 </a:t>
            </a:r>
            <a:r>
              <a:rPr lang="en-US" altLang="ko-KR" dirty="0"/>
              <a:t>Navigation2 Goal </a:t>
            </a:r>
            <a:r>
              <a:rPr lang="ko-KR" altLang="ko-KR" dirty="0"/>
              <a:t>버튼을 클릭한다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지도에서 로봇을 이동하고 </a:t>
            </a:r>
            <a:r>
              <a:rPr lang="ko-KR" altLang="ko-KR" dirty="0" err="1"/>
              <a:t>싶은곳의</a:t>
            </a:r>
            <a:r>
              <a:rPr lang="ko-KR" altLang="ko-KR" dirty="0"/>
              <a:t> 위치에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ko-KR" dirty="0" smtClean="0"/>
              <a:t>클릭을 </a:t>
            </a:r>
            <a:r>
              <a:rPr lang="ko-KR" altLang="ko-KR" dirty="0"/>
              <a:t>하고 방향을 로봇이 향하는 방향도 설정한다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pic>
        <p:nvPicPr>
          <p:cNvPr id="4" name="그림 3" descr="https://emanual.robotis.com/assets/images/platform/turtlebot3/ros2/tb3_navigation2_rviz_0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266950"/>
            <a:ext cx="5920740" cy="19221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951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</a:rPr>
              <a:t>SLAM- Navigation Nav2 </a:t>
            </a:r>
            <a:r>
              <a:rPr lang="ko-KR" altLang="en-US" b="1" dirty="0" smtClean="0">
                <a:latin typeface="+mn-ea"/>
                <a:ea typeface="+mn-ea"/>
              </a:rPr>
              <a:t>튜닝하기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/opt/</a:t>
            </a:r>
            <a:r>
              <a:rPr lang="en-US" altLang="ko-KR" dirty="0" err="1"/>
              <a:t>ros</a:t>
            </a:r>
            <a:r>
              <a:rPr lang="en-US" altLang="ko-KR" dirty="0"/>
              <a:t>/foxy/share/nav2_bringup/</a:t>
            </a:r>
            <a:r>
              <a:rPr lang="en-US" altLang="ko-KR" dirty="0" err="1"/>
              <a:t>params</a:t>
            </a:r>
            <a:r>
              <a:rPr lang="en-US" altLang="ko-KR" dirty="0"/>
              <a:t>/nav2_params.yaml </a:t>
            </a:r>
            <a:r>
              <a:rPr lang="ko-KR" altLang="ko-KR" dirty="0"/>
              <a:t>이곳의 파일의 변수를 적절히 변화 시키면서 실행해 보고 </a:t>
            </a:r>
            <a:r>
              <a:rPr lang="en-US" altLang="ko-KR" dirty="0"/>
              <a:t>local </a:t>
            </a:r>
            <a:r>
              <a:rPr lang="ko-KR" altLang="ko-KR" dirty="0"/>
              <a:t>과 </a:t>
            </a:r>
            <a:r>
              <a:rPr lang="en-US" altLang="ko-KR" dirty="0"/>
              <a:t>global </a:t>
            </a:r>
            <a:r>
              <a:rPr lang="ko-KR" altLang="ko-KR" dirty="0"/>
              <a:t>각각의 변수를</a:t>
            </a:r>
            <a:r>
              <a:rPr lang="en-US" altLang="ko-KR" dirty="0"/>
              <a:t> </a:t>
            </a:r>
            <a:r>
              <a:rPr lang="en-US" altLang="ko-KR" dirty="0" err="1"/>
              <a:t>robot_rdius</a:t>
            </a:r>
            <a:r>
              <a:rPr lang="en-US" altLang="ko-KR" dirty="0"/>
              <a:t> </a:t>
            </a:r>
            <a:r>
              <a:rPr lang="ko-KR" altLang="ko-KR" dirty="0"/>
              <a:t>는 </a:t>
            </a:r>
            <a:r>
              <a:rPr lang="en-US" altLang="ko-KR" dirty="0"/>
              <a:t>0.11 </a:t>
            </a:r>
            <a:r>
              <a:rPr lang="ko-KR" altLang="ko-KR" dirty="0"/>
              <a:t>로</a:t>
            </a:r>
            <a:r>
              <a:rPr lang="en-US" altLang="ko-KR" dirty="0"/>
              <a:t> </a:t>
            </a:r>
            <a:r>
              <a:rPr lang="en-US" altLang="ko-KR" dirty="0" err="1"/>
              <a:t>cost_scaling_factor</a:t>
            </a:r>
            <a:r>
              <a:rPr lang="en-US" altLang="ko-KR" dirty="0"/>
              <a:t> </a:t>
            </a:r>
            <a:r>
              <a:rPr lang="ko-KR" altLang="ko-KR" dirty="0"/>
              <a:t>는 </a:t>
            </a:r>
            <a:r>
              <a:rPr lang="en-US" altLang="ko-KR" dirty="0"/>
              <a:t>0.3 </a:t>
            </a:r>
            <a:r>
              <a:rPr lang="ko-KR" altLang="ko-KR" dirty="0"/>
              <a:t>으로</a:t>
            </a:r>
            <a:r>
              <a:rPr lang="en-US" altLang="ko-KR" dirty="0"/>
              <a:t>, </a:t>
            </a:r>
            <a:r>
              <a:rPr lang="en-US" altLang="ko-KR" dirty="0" err="1"/>
              <a:t>inflation_radius</a:t>
            </a:r>
            <a:r>
              <a:rPr lang="en-US" altLang="ko-KR" dirty="0"/>
              <a:t> </a:t>
            </a:r>
            <a:r>
              <a:rPr lang="ko-KR" altLang="ko-KR" dirty="0"/>
              <a:t>는 </a:t>
            </a:r>
            <a:r>
              <a:rPr lang="en-US" altLang="ko-KR" dirty="0"/>
              <a:t>0.055 </a:t>
            </a:r>
            <a:r>
              <a:rPr lang="ko-KR" altLang="ko-KR" dirty="0"/>
              <a:t>로 변경 하는 것을 추천한다</a:t>
            </a:r>
            <a:r>
              <a:rPr lang="en-US" altLang="ko-KR" dirty="0"/>
              <a:t>. </a:t>
            </a:r>
            <a:endParaRPr lang="ko-KR" altLang="ko-KR" dirty="0"/>
          </a:p>
        </p:txBody>
      </p:sp>
      <p:pic>
        <p:nvPicPr>
          <p:cNvPr id="4" name="그림 3" descr="https://emanual.robotis.com/assets/images/platform/turtlebot3/navigation/tuning_inflation_radiu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90750"/>
            <a:ext cx="3741420" cy="2070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 descr="https://emanual.robotis.com/assets/images/platform/turtlebot3/navigation/tuning_cost_scaling_facto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380" y="2153920"/>
            <a:ext cx="3825875" cy="2129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07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</a:rPr>
              <a:t>Simulation – gazebo </a:t>
            </a:r>
            <a:r>
              <a:rPr lang="ko-KR" altLang="en-US" b="1" dirty="0" smtClean="0">
                <a:latin typeface="+mn-ea"/>
                <a:ea typeface="+mn-ea"/>
              </a:rPr>
              <a:t>실행하기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dirty="0"/>
              <a:t>시뮬레이션 패키지를 설치한다</a:t>
            </a:r>
            <a:r>
              <a:rPr lang="en-US" altLang="ko-KR" dirty="0"/>
              <a:t>. </a:t>
            </a:r>
            <a:r>
              <a:rPr lang="ko-KR" altLang="ko-KR" dirty="0" err="1"/>
              <a:t>터틀봇의</a:t>
            </a:r>
            <a:r>
              <a:rPr lang="ko-KR" altLang="ko-KR" dirty="0"/>
              <a:t> 시뮬레이션은</a:t>
            </a:r>
            <a:r>
              <a:rPr lang="en-US" altLang="ko-KR" dirty="0"/>
              <a:t> turtletbot3 </a:t>
            </a:r>
            <a:r>
              <a:rPr lang="ko-KR" altLang="ko-KR" dirty="0"/>
              <a:t>와 </a:t>
            </a:r>
            <a:r>
              <a:rPr lang="en-US" altLang="ko-KR" dirty="0"/>
              <a:t>turtletbo3_msgs </a:t>
            </a:r>
            <a:r>
              <a:rPr lang="ko-KR" altLang="ko-KR" dirty="0"/>
              <a:t>패키지가 반드시 필요하다</a:t>
            </a:r>
            <a:r>
              <a:rPr lang="en-US" altLang="ko-KR" dirty="0"/>
              <a:t>. </a:t>
            </a:r>
            <a:endParaRPr lang="ko-KR" altLang="ko-KR" dirty="0"/>
          </a:p>
          <a:p>
            <a:endParaRPr lang="en-US" altLang="ko-KR" dirty="0" smtClean="0"/>
          </a:p>
          <a:p>
            <a:endParaRPr lang="ko-KR" altLang="ko-KR" dirty="0"/>
          </a:p>
        </p:txBody>
      </p:sp>
      <p:pic>
        <p:nvPicPr>
          <p:cNvPr id="4" name="그림 3" descr="https://emanual.robotis.com/assets/images/platform/turtlebot3/simulation/turtlebot3_empty_worl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809749"/>
            <a:ext cx="5181600" cy="25920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694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</a:rPr>
              <a:t>[</a:t>
            </a:r>
            <a:r>
              <a:rPr lang="ko-KR" altLang="en-US" b="1" dirty="0" smtClean="0">
                <a:latin typeface="+mn-ea"/>
                <a:ea typeface="+mn-ea"/>
              </a:rPr>
              <a:t>실습</a:t>
            </a:r>
            <a:r>
              <a:rPr lang="en-US" altLang="ko-KR" b="1" dirty="0" smtClean="0">
                <a:latin typeface="+mn-ea"/>
                <a:ea typeface="+mn-ea"/>
              </a:rPr>
              <a:t>]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 smtClean="0"/>
              <a:t>가제보로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터틀봇</a:t>
            </a:r>
            <a:r>
              <a:rPr lang="en-US" altLang="ko-KR" dirty="0" smtClean="0"/>
              <a:t>3 </a:t>
            </a:r>
            <a:r>
              <a:rPr lang="ko-KR" altLang="en-US" dirty="0" smtClean="0"/>
              <a:t>월드에 </a:t>
            </a:r>
            <a:r>
              <a:rPr lang="ko-KR" altLang="en-US" dirty="0" err="1" smtClean="0"/>
              <a:t>터틀봇을</a:t>
            </a:r>
            <a:r>
              <a:rPr lang="ko-KR" altLang="en-US" dirty="0" smtClean="0"/>
              <a:t> 불러오고 </a:t>
            </a:r>
            <a:r>
              <a:rPr lang="en-US" altLang="ko-KR" dirty="0" smtClean="0"/>
              <a:t>SLAM</a:t>
            </a:r>
            <a:r>
              <a:rPr lang="ko-KR" altLang="en-US" dirty="0" smtClean="0"/>
              <a:t>을 실행해서 지도를 만든다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2. </a:t>
            </a:r>
            <a:r>
              <a:rPr lang="en-US" altLang="ko-KR" dirty="0" smtClean="0"/>
              <a:t> </a:t>
            </a:r>
            <a:r>
              <a:rPr lang="ko-KR" altLang="en-US" dirty="0" err="1"/>
              <a:t>가</a:t>
            </a:r>
            <a:r>
              <a:rPr lang="ko-KR" altLang="en-US" dirty="0" err="1" smtClean="0"/>
              <a:t>제보로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터틀봇</a:t>
            </a:r>
            <a:r>
              <a:rPr lang="en-US" altLang="ko-KR" dirty="0" smtClean="0"/>
              <a:t>3</a:t>
            </a:r>
            <a:r>
              <a:rPr lang="ko-KR" altLang="en-US" dirty="0" smtClean="0"/>
              <a:t>월드를 불러오고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에서 만든 지도로 네비게이션을 해 본다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 </a:t>
            </a:r>
            <a:endParaRPr lang="en-US" altLang="ko-KR" dirty="0" smtClean="0"/>
          </a:p>
          <a:p>
            <a:endParaRPr lang="ko-KR" altLang="ko-KR" dirty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네비게이션 노드를 작성해서 </a:t>
            </a:r>
            <a:r>
              <a:rPr lang="ko-KR" altLang="en-US" dirty="0" err="1" smtClean="0"/>
              <a:t>가제보의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터틀봇을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코드대로</a:t>
            </a:r>
            <a:r>
              <a:rPr lang="ko-KR" altLang="en-US" dirty="0" smtClean="0"/>
              <a:t> 움직이게 해 본다</a:t>
            </a:r>
            <a:r>
              <a:rPr lang="en-US" altLang="ko-KR" dirty="0" smtClean="0"/>
              <a:t>. </a:t>
            </a:r>
            <a:endParaRPr lang="ko-KR" altLang="ko-KR" dirty="0"/>
          </a:p>
          <a:p>
            <a:r>
              <a:rPr lang="en-US" altLang="ko-KR" dirty="0"/>
              <a:t> 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Followwaypoints</a:t>
            </a:r>
            <a:r>
              <a:rPr lang="en-US" altLang="ko-KR" dirty="0" smtClean="0"/>
              <a:t> action</a:t>
            </a:r>
            <a:r>
              <a:rPr lang="ko-KR" altLang="en-US" dirty="0" smtClean="0"/>
              <a:t>을 이용한다</a:t>
            </a:r>
            <a:r>
              <a:rPr lang="en-US" altLang="ko-KR" dirty="0" smtClean="0"/>
              <a:t>. )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5924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 err="1" smtClean="0"/>
              <a:t>터틀봇</a:t>
            </a:r>
            <a:r>
              <a:rPr lang="ko-KR" altLang="en-US" sz="6000" dirty="0" smtClean="0"/>
              <a:t> 소개</a:t>
            </a:r>
            <a:endParaRPr lang="ko-KR" altLang="en-US" sz="6000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277192"/>
              </p:ext>
            </p:extLst>
          </p:nvPr>
        </p:nvGraphicFramePr>
        <p:xfrm>
          <a:off x="822960" y="1352550"/>
          <a:ext cx="4876800" cy="3139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Bitmap Image" r:id="rId3" imgW="8451720" imgH="5442120" progId="PBrush">
                  <p:embed/>
                </p:oleObj>
              </mc:Choice>
              <mc:Fallback>
                <p:oleObj name="Bitmap Image" r:id="rId3" imgW="8451720" imgH="5442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2960" y="1352550"/>
                        <a:ext cx="4876800" cy="3139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330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6000" dirty="0" err="1" smtClean="0"/>
              <a:t>터틀봇의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>open </a:t>
            </a:r>
            <a:r>
              <a:rPr lang="ko-KR" altLang="en-US" sz="6000" dirty="0" smtClean="0"/>
              <a:t>하드웨어</a:t>
            </a:r>
            <a:endParaRPr lang="ko-KR" altLang="en-US" sz="6000" dirty="0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103662"/>
              </p:ext>
            </p:extLst>
          </p:nvPr>
        </p:nvGraphicFramePr>
        <p:xfrm>
          <a:off x="1066800" y="1352550"/>
          <a:ext cx="6746875" cy="3214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Bitmap Image" r:id="rId3" imgW="8464680" imgH="4032360" progId="PBrush">
                  <p:embed/>
                </p:oleObj>
              </mc:Choice>
              <mc:Fallback>
                <p:oleObj name="Bitmap Image" r:id="rId3" imgW="8464680" imgH="4032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6800" y="1352550"/>
                        <a:ext cx="6746875" cy="32140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14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 err="1" smtClean="0"/>
              <a:t>터틀봇의</a:t>
            </a:r>
            <a:r>
              <a:rPr lang="ko-KR" altLang="en-US" sz="4800" dirty="0" smtClean="0"/>
              <a:t> </a:t>
            </a:r>
            <a:r>
              <a:rPr lang="en-US" altLang="ko-KR" sz="4800" dirty="0" smtClean="0"/>
              <a:t>open </a:t>
            </a:r>
            <a:r>
              <a:rPr lang="ko-KR" altLang="en-US" sz="4800" dirty="0" smtClean="0"/>
              <a:t>소프트웨어</a:t>
            </a:r>
            <a:endParaRPr lang="ko-KR" altLang="en-US" sz="4800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612932"/>
              </p:ext>
            </p:extLst>
          </p:nvPr>
        </p:nvGraphicFramePr>
        <p:xfrm>
          <a:off x="990600" y="1352550"/>
          <a:ext cx="5768975" cy="34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Bitmap Image" r:id="rId3" imgW="7118280" imgH="4197240" progId="PBrush">
                  <p:embed/>
                </p:oleObj>
              </mc:Choice>
              <mc:Fallback>
                <p:oleObj name="Bitmap Image" r:id="rId3" imgW="7118280" imgH="4197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600" y="1352550"/>
                        <a:ext cx="5768975" cy="34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028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err="1" smtClean="0"/>
              <a:t>터틀봇의</a:t>
            </a:r>
            <a:r>
              <a:rPr lang="ko-KR" altLang="en-US" sz="5400" dirty="0" smtClean="0"/>
              <a:t> 특장점</a:t>
            </a:r>
            <a:endParaRPr lang="ko-KR" altLang="en-US" sz="5400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1581150"/>
            <a:ext cx="7452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b="1" dirty="0"/>
              <a:t>세계에서 가장 인기있는 </a:t>
            </a:r>
            <a:r>
              <a:rPr lang="en-US" altLang="ko-KR" b="1" dirty="0"/>
              <a:t>ROS </a:t>
            </a:r>
            <a:r>
              <a:rPr lang="ko-KR" altLang="ko-KR" b="1" dirty="0"/>
              <a:t>플랫폼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b="1" dirty="0" smtClean="0"/>
              <a:t>저렴한 </a:t>
            </a:r>
            <a:r>
              <a:rPr lang="ko-KR" altLang="ko-KR" b="1" dirty="0"/>
              <a:t>비용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b="1" dirty="0" smtClean="0"/>
              <a:t>작은 </a:t>
            </a:r>
            <a:r>
              <a:rPr lang="ko-KR" altLang="ko-KR" b="1" dirty="0"/>
              <a:t>크기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ROS </a:t>
            </a:r>
            <a:r>
              <a:rPr lang="ko-KR" altLang="ko-KR" b="1" dirty="0"/>
              <a:t>표준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b="1" dirty="0" smtClean="0"/>
              <a:t>확장 </a:t>
            </a:r>
            <a:r>
              <a:rPr lang="ko-KR" altLang="ko-KR" b="1" dirty="0"/>
              <a:t>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ROS </a:t>
            </a:r>
            <a:r>
              <a:rPr lang="ko-KR" altLang="ko-KR" b="1" dirty="0"/>
              <a:t>용 개방 제어 보드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b="1" dirty="0" smtClean="0"/>
              <a:t>강력한 </a:t>
            </a:r>
            <a:r>
              <a:rPr lang="ko-KR" altLang="ko-KR" b="1" dirty="0"/>
              <a:t>센서 라인업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b="1" dirty="0" smtClean="0"/>
              <a:t>오픈 소스</a:t>
            </a:r>
            <a:endParaRPr lang="ko-KR" altLang="ko-KR" b="1" dirty="0"/>
          </a:p>
        </p:txBody>
      </p:sp>
    </p:spTree>
    <p:extLst>
      <p:ext uri="{BB962C8B-B14F-4D97-AF65-F5344CB8AC3E}">
        <p14:creationId xmlns:p14="http://schemas.microsoft.com/office/powerpoint/2010/main" val="383781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err="1" smtClean="0"/>
              <a:t>터틀봇의</a:t>
            </a:r>
            <a:r>
              <a:rPr lang="ko-KR" altLang="en-US" sz="5400" dirty="0" smtClean="0"/>
              <a:t> </a:t>
            </a:r>
            <a:r>
              <a:rPr lang="ko-KR" altLang="en-US" sz="5400" dirty="0" smtClean="0"/>
              <a:t>조립</a:t>
            </a:r>
            <a:endParaRPr lang="ko-KR" altLang="en-US" sz="5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27481"/>
            <a:ext cx="2883744" cy="2399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1581150"/>
            <a:ext cx="7452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베이스 플레이트를 조립한다</a:t>
            </a:r>
            <a:r>
              <a:rPr lang="en-US" altLang="ko-KR" b="1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4</a:t>
            </a:r>
            <a:r>
              <a:rPr lang="ko-KR" altLang="en-US" b="1" dirty="0" smtClean="0"/>
              <a:t>판 중 한 개는 나사를 아래에서 위로 끼운다</a:t>
            </a:r>
            <a:r>
              <a:rPr lang="en-US" altLang="ko-KR" b="1" dirty="0" smtClean="0"/>
              <a:t>.</a:t>
            </a:r>
            <a:endParaRPr lang="ko-KR" altLang="ko-KR" b="1" dirty="0"/>
          </a:p>
        </p:txBody>
      </p:sp>
    </p:spTree>
    <p:extLst>
      <p:ext uri="{BB962C8B-B14F-4D97-AF65-F5344CB8AC3E}">
        <p14:creationId xmlns:p14="http://schemas.microsoft.com/office/powerpoint/2010/main" val="284790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err="1" smtClean="0"/>
              <a:t>터틀봇의</a:t>
            </a:r>
            <a:r>
              <a:rPr lang="ko-KR" altLang="en-US" sz="5400" dirty="0" smtClean="0"/>
              <a:t> </a:t>
            </a:r>
            <a:r>
              <a:rPr lang="ko-KR" altLang="en-US" sz="5400" dirty="0" smtClean="0"/>
              <a:t>조립</a:t>
            </a:r>
            <a:endParaRPr lang="ko-KR" alt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581150"/>
            <a:ext cx="745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바퀴와 모터를 조립하고 배터리 고정 </a:t>
            </a:r>
            <a:r>
              <a:rPr lang="ko-KR" altLang="en-US" b="1" dirty="0" smtClean="0"/>
              <a:t>핀들을 </a:t>
            </a:r>
            <a:r>
              <a:rPr lang="ko-KR" altLang="en-US" b="1" dirty="0" err="1" smtClean="0"/>
              <a:t>조립힌다</a:t>
            </a:r>
            <a:r>
              <a:rPr lang="en-US" altLang="ko-KR" b="1" dirty="0" smtClean="0"/>
              <a:t>.</a:t>
            </a:r>
            <a:endParaRPr lang="ko-KR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" y="2181341"/>
            <a:ext cx="2057400" cy="23557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0" y="2114550"/>
            <a:ext cx="2655144" cy="25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err="1" smtClean="0"/>
              <a:t>터틀봇의</a:t>
            </a:r>
            <a:r>
              <a:rPr lang="ko-KR" altLang="en-US" sz="5400" dirty="0" smtClean="0"/>
              <a:t> </a:t>
            </a:r>
            <a:r>
              <a:rPr lang="ko-KR" altLang="en-US" sz="5400" dirty="0" smtClean="0"/>
              <a:t>조립</a:t>
            </a:r>
            <a:endParaRPr lang="ko-KR" alt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581150"/>
            <a:ext cx="745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2</a:t>
            </a:r>
            <a:r>
              <a:rPr lang="ko-KR" altLang="en-US" b="1" dirty="0" smtClean="0"/>
              <a:t>번째 층에는 </a:t>
            </a:r>
            <a:r>
              <a:rPr lang="en-US" altLang="ko-KR" b="1" dirty="0" err="1" smtClean="0"/>
              <a:t>OpenCR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보드를 고정한다</a:t>
            </a:r>
            <a:r>
              <a:rPr lang="en-US" altLang="ko-KR" b="1" dirty="0" smtClean="0"/>
              <a:t>. </a:t>
            </a:r>
            <a:endParaRPr lang="ko-KR" altLang="ko-KR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01094"/>
            <a:ext cx="3115184" cy="24726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950482"/>
            <a:ext cx="2003399" cy="26024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384" y="1361904"/>
            <a:ext cx="2240394" cy="321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3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226</TotalTime>
  <Words>497</Words>
  <Application>Microsoft Office PowerPoint</Application>
  <PresentationFormat>화면 슬라이드 쇼(16:9)</PresentationFormat>
  <Paragraphs>88</Paragraphs>
  <Slides>24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Gulim</vt:lpstr>
      <vt:lpstr>맑은 고딕</vt:lpstr>
      <vt:lpstr>Arial</vt:lpstr>
      <vt:lpstr>Calibri</vt:lpstr>
      <vt:lpstr>Calibri Light</vt:lpstr>
      <vt:lpstr>Courier New</vt:lpstr>
      <vt:lpstr>추억</vt:lpstr>
      <vt:lpstr>Bitmap Image</vt:lpstr>
      <vt:lpstr>PowerPoint 프레젠테이션</vt:lpstr>
      <vt:lpstr>강사 소개</vt:lpstr>
      <vt:lpstr>터틀봇 소개</vt:lpstr>
      <vt:lpstr>터틀봇의 open 하드웨어</vt:lpstr>
      <vt:lpstr>터틀봇의 open 소프트웨어</vt:lpstr>
      <vt:lpstr>터틀봇의 특장점</vt:lpstr>
      <vt:lpstr>터틀봇의 조립</vt:lpstr>
      <vt:lpstr>터틀봇의 조립</vt:lpstr>
      <vt:lpstr>터틀봇의 조립</vt:lpstr>
      <vt:lpstr>터틀봇의 조립</vt:lpstr>
      <vt:lpstr>터틀봇의 조립</vt:lpstr>
      <vt:lpstr>터틀봇의 조립</vt:lpstr>
      <vt:lpstr>터틀봇의 조립</vt:lpstr>
      <vt:lpstr>터틀봇을 위한 PC 셋업</vt:lpstr>
      <vt:lpstr>터틀봇 구동하기</vt:lpstr>
      <vt:lpstr>[실습]</vt:lpstr>
      <vt:lpstr>SLAM- Navigation 실행하기</vt:lpstr>
      <vt:lpstr>SLAM- Navigation Cartographer튜닝하기</vt:lpstr>
      <vt:lpstr>SLAM- Navigation 지도 저장</vt:lpstr>
      <vt:lpstr>SLAM- Navigation- 네비 초기화</vt:lpstr>
      <vt:lpstr>SLAM- Navigation 실행</vt:lpstr>
      <vt:lpstr>SLAM- Navigation Nav2 튜닝하기</vt:lpstr>
      <vt:lpstr>Simulation – gazebo 실행하기</vt:lpstr>
      <vt:lpstr>[실습]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Sugil</cp:lastModifiedBy>
  <cp:revision>22</cp:revision>
  <dcterms:created xsi:type="dcterms:W3CDTF">2023-01-17T00:02:46Z</dcterms:created>
  <dcterms:modified xsi:type="dcterms:W3CDTF">2023-02-12T03:53:27Z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